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7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D5CF30A-A0FC-41CE-BD00-CE0C89310A67}" type="datetimeFigureOut">
              <a:rPr lang="en-US" smtClean="0"/>
              <a:t>2/10/2025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BA5B256-8AA5-46F5-AAB8-FC1565A5070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5CF30A-A0FC-41CE-BD00-CE0C89310A67}" type="datetimeFigureOut">
              <a:rPr lang="en-US" smtClean="0"/>
              <a:t>2/10/2025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BA5B256-8AA5-46F5-AAB8-FC1565A5070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5CF30A-A0FC-41CE-BD00-CE0C89310A67}" type="datetimeFigureOut">
              <a:rPr lang="en-US" smtClean="0"/>
              <a:t>2/10/2025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BA5B256-8AA5-46F5-AAB8-FC1565A5070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5CF30A-A0FC-41CE-BD00-CE0C89310A67}" type="datetimeFigureOut">
              <a:rPr lang="en-US" smtClean="0"/>
              <a:t>2/10/2025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BA5B256-8AA5-46F5-AAB8-FC1565A50705}"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D5CF30A-A0FC-41CE-BD00-CE0C89310A67}" type="datetimeFigureOut">
              <a:rPr lang="en-US" smtClean="0"/>
              <a:t>2/10/2025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BA5B256-8AA5-46F5-AAB8-FC1565A5070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5CF30A-A0FC-41CE-BD00-CE0C89310A67}" type="datetimeFigureOut">
              <a:rPr lang="en-US" smtClean="0"/>
              <a:t>2/10/2025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BA5B256-8AA5-46F5-AAB8-FC1565A50705}"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5CF30A-A0FC-41CE-BD00-CE0C89310A67}" type="datetimeFigureOut">
              <a:rPr lang="en-US" smtClean="0"/>
              <a:t>2/10/2025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BA5B256-8AA5-46F5-AAB8-FC1565A5070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D5CF30A-A0FC-41CE-BD00-CE0C89310A67}" type="datetimeFigureOut">
              <a:rPr lang="en-US" smtClean="0"/>
              <a:t>2/10/2025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BA5B256-8AA5-46F5-AAB8-FC1565A50705}"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D5CF30A-A0FC-41CE-BD00-CE0C89310A67}" type="datetimeFigureOut">
              <a:rPr lang="en-US" smtClean="0"/>
              <a:t>2/10/2025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BA5B256-8AA5-46F5-AAB8-FC1565A5070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D5CF30A-A0FC-41CE-BD00-CE0C89310A67}" type="datetimeFigureOut">
              <a:rPr lang="en-US" smtClean="0"/>
              <a:t>2/10/2025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BA5B256-8AA5-46F5-AAB8-FC1565A5070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D5CF30A-A0FC-41CE-BD00-CE0C89310A67}" type="datetimeFigureOut">
              <a:rPr lang="en-US" smtClean="0"/>
              <a:t>2/10/2025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BA5B256-8AA5-46F5-AAB8-FC1565A5070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D5CF30A-A0FC-41CE-BD00-CE0C89310A67}" type="datetimeFigureOut">
              <a:rPr lang="en-US" smtClean="0"/>
              <a:t>2/10/2025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BA5B256-8AA5-46F5-AAB8-FC1565A5070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monaliescorts.com/" TargetMode="Externa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s://6788a33f326e2.site123.me/blog/independent-chandigarh-escor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onaliescort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onalikhannamodel.wixsite.com/monaliescorts" TargetMode="External"/><Relationship Id="rId2" Type="http://schemas.openxmlformats.org/officeDocument/2006/relationships/hyperlink" Target="https://monaliescorts.com/"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hyperlink" Target="https://monalikhannamodel.wixsite.com/monaliescorts" TargetMode="External"/><Relationship Id="rId13" Type="http://schemas.openxmlformats.org/officeDocument/2006/relationships/hyperlink" Target="https://monaliescorts.mobirisesite.com/" TargetMode="External"/><Relationship Id="rId3" Type="http://schemas.openxmlformats.org/officeDocument/2006/relationships/hyperlink" Target="https://monalikhannamodel.exlyapp.com/" TargetMode="External"/><Relationship Id="rId7" Type="http://schemas.openxmlformats.org/officeDocument/2006/relationships/hyperlink" Target="http://monaliescorts.freeescortsite.com/" TargetMode="External"/><Relationship Id="rId12" Type="http://schemas.openxmlformats.org/officeDocument/2006/relationships/hyperlink" Target="https://chandigarh-escorts.mywebselfsite.net/" TargetMode="External"/><Relationship Id="rId2" Type="http://schemas.openxmlformats.org/officeDocument/2006/relationships/hyperlink" Target="https://monaliescorts.com/" TargetMode="External"/><Relationship Id="rId1" Type="http://schemas.openxmlformats.org/officeDocument/2006/relationships/slideLayout" Target="../slideLayouts/slideLayout2.xml"/><Relationship Id="rId6" Type="http://schemas.openxmlformats.org/officeDocument/2006/relationships/hyperlink" Target="https://sites.google.com/view/monaliescorts/home" TargetMode="External"/><Relationship Id="rId11" Type="http://schemas.openxmlformats.org/officeDocument/2006/relationships/hyperlink" Target="https://6788a33f326e2.site123.me/" TargetMode="External"/><Relationship Id="rId5" Type="http://schemas.openxmlformats.org/officeDocument/2006/relationships/hyperlink" Target="https://monaliescorts.onepage.website/%20%20%20https:/monaliescorts.company.site/" TargetMode="External"/><Relationship Id="rId15" Type="http://schemas.openxmlformats.org/officeDocument/2006/relationships/image" Target="../media/image6.jpg"/><Relationship Id="rId10" Type="http://schemas.openxmlformats.org/officeDocument/2006/relationships/hyperlink" Target="https://in.pinterest.com/monaliroymodel18/" TargetMode="External"/><Relationship Id="rId4" Type="http://schemas.openxmlformats.org/officeDocument/2006/relationships/hyperlink" Target="https://monaliescorts.weebly.com/" TargetMode="External"/><Relationship Id="rId9" Type="http://schemas.openxmlformats.org/officeDocument/2006/relationships/hyperlink" Target="https://monaliescorts.website3.me/" TargetMode="External"/><Relationship Id="rId14" Type="http://schemas.openxmlformats.org/officeDocument/2006/relationships/hyperlink" Target="https://about.me/monaliescorts/getstarted"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monaliescorts.com/firozpur-escorts/" TargetMode="External"/><Relationship Id="rId13" Type="http://schemas.openxmlformats.org/officeDocument/2006/relationships/hyperlink" Target="https://monaliescorts.com/college-call-girls/" TargetMode="External"/><Relationship Id="rId18" Type="http://schemas.openxmlformats.org/officeDocument/2006/relationships/hyperlink" Target="https://monaliescorts.com/mohali-escorts/" TargetMode="External"/><Relationship Id="rId26" Type="http://schemas.openxmlformats.org/officeDocument/2006/relationships/hyperlink" Target="https://monaliescorts.com/celebrity-call-girls/" TargetMode="External"/><Relationship Id="rId39" Type="http://schemas.openxmlformats.org/officeDocument/2006/relationships/hyperlink" Target="https://monaliescorts.com/call-girls-in-mumbai/" TargetMode="External"/><Relationship Id="rId3" Type="http://schemas.openxmlformats.org/officeDocument/2006/relationships/hyperlink" Target="https://monaliescorts.com/barnala-escorts/" TargetMode="External"/><Relationship Id="rId21" Type="http://schemas.openxmlformats.org/officeDocument/2006/relationships/hyperlink" Target="https://monaliescorts.com/patiala-escorts/" TargetMode="External"/><Relationship Id="rId34" Type="http://schemas.openxmlformats.org/officeDocument/2006/relationships/hyperlink" Target="https://monaliescorts.com/housewife-call-girls/" TargetMode="External"/><Relationship Id="rId7" Type="http://schemas.openxmlformats.org/officeDocument/2006/relationships/hyperlink" Target="https://monaliescorts.com/fazilka-escorts/" TargetMode="External"/><Relationship Id="rId12" Type="http://schemas.openxmlformats.org/officeDocument/2006/relationships/hyperlink" Target="https://monaliescorts.com/khanna-escorts/" TargetMode="External"/><Relationship Id="rId17" Type="http://schemas.openxmlformats.org/officeDocument/2006/relationships/hyperlink" Target="https://monaliescorts.com/moga-escorts/" TargetMode="External"/><Relationship Id="rId25" Type="http://schemas.openxmlformats.org/officeDocument/2006/relationships/hyperlink" Target="https://monaliescorts.com/panchkula-escorts/" TargetMode="External"/><Relationship Id="rId33" Type="http://schemas.openxmlformats.org/officeDocument/2006/relationships/hyperlink" Target="https://monaliescorts.com/hyderabad-escorts/" TargetMode="External"/><Relationship Id="rId38" Type="http://schemas.openxmlformats.org/officeDocument/2006/relationships/hyperlink" Target="https://monaliescorts.com/punjabi-call-girls-in-chandigarh/" TargetMode="External"/><Relationship Id="rId2" Type="http://schemas.openxmlformats.org/officeDocument/2006/relationships/hyperlink" Target="https://monaliescorts.com/amritsar-escorts/" TargetMode="External"/><Relationship Id="rId16" Type="http://schemas.openxmlformats.org/officeDocument/2006/relationships/hyperlink" Target="https://monaliescorts.com/malerkotla-escorts/" TargetMode="External"/><Relationship Id="rId20" Type="http://schemas.openxmlformats.org/officeDocument/2006/relationships/hyperlink" Target="https://monaliescorts.com/pathankot-escorts/" TargetMode="External"/><Relationship Id="rId29" Type="http://schemas.openxmlformats.org/officeDocument/2006/relationships/hyperlink" Target="https://monaliescorts.com/manali-escorts/" TargetMode="External"/><Relationship Id="rId41"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monaliescorts.com/faridkot-escorts/" TargetMode="External"/><Relationship Id="rId11" Type="http://schemas.openxmlformats.org/officeDocument/2006/relationships/hyperlink" Target="https://monaliescorts.com/kapurthala-escorts/" TargetMode="External"/><Relationship Id="rId24" Type="http://schemas.openxmlformats.org/officeDocument/2006/relationships/hyperlink" Target="https://monaliescorts.com/sunam-escorts/" TargetMode="External"/><Relationship Id="rId32" Type="http://schemas.openxmlformats.org/officeDocument/2006/relationships/hyperlink" Target="https://monaliescorts.com/delhi-escorts/" TargetMode="External"/><Relationship Id="rId37" Type="http://schemas.openxmlformats.org/officeDocument/2006/relationships/hyperlink" Target="https://monaliescorts.com/chandigarh-sexy-bhabhi-escorts/" TargetMode="External"/><Relationship Id="rId40" Type="http://schemas.openxmlformats.org/officeDocument/2006/relationships/hyperlink" Target="https://medium.com/@monalimodel/exceptional-romantic-encounters-with-independent-chandigarh-escorts-88b02c5c0f92" TargetMode="External"/><Relationship Id="rId5" Type="http://schemas.openxmlformats.org/officeDocument/2006/relationships/hyperlink" Target="https://monaliescorts.com/bathinda-escorts/" TargetMode="External"/><Relationship Id="rId15" Type="http://schemas.openxmlformats.org/officeDocument/2006/relationships/hyperlink" Target="https://monaliescorts.com/ludhiana-escorts/" TargetMode="External"/><Relationship Id="rId23" Type="http://schemas.openxmlformats.org/officeDocument/2006/relationships/hyperlink" Target="https://monaliescorts.com/rajpura-escorts/" TargetMode="External"/><Relationship Id="rId28" Type="http://schemas.openxmlformats.org/officeDocument/2006/relationships/hyperlink" Target="https://monaliescorts.com/zirakpur-escorts/" TargetMode="External"/><Relationship Id="rId36" Type="http://schemas.openxmlformats.org/officeDocument/2006/relationships/hyperlink" Target="https://monaliescorts.com/night-club-call-girls-2/" TargetMode="External"/><Relationship Id="rId10" Type="http://schemas.openxmlformats.org/officeDocument/2006/relationships/hyperlink" Target="https://monaliescorts.com/jalandhar-escorts/" TargetMode="External"/><Relationship Id="rId19" Type="http://schemas.openxmlformats.org/officeDocument/2006/relationships/hyperlink" Target="https://monaliescorts.com/muktsar-escorts/" TargetMode="External"/><Relationship Id="rId31" Type="http://schemas.openxmlformats.org/officeDocument/2006/relationships/hyperlink" Target="https://monaliescorts.com/ambala-escorts/" TargetMode="External"/><Relationship Id="rId4" Type="http://schemas.openxmlformats.org/officeDocument/2006/relationships/hyperlink" Target="https://monaliescorts.com/batala-escorts/" TargetMode="External"/><Relationship Id="rId9" Type="http://schemas.openxmlformats.org/officeDocument/2006/relationships/hyperlink" Target="https://monaliescorts.com/hoshiarpur-escorts/" TargetMode="External"/><Relationship Id="rId14" Type="http://schemas.openxmlformats.org/officeDocument/2006/relationships/hyperlink" Target="https://monaliescorts.com/model-call-girls/" TargetMode="External"/><Relationship Id="rId22" Type="http://schemas.openxmlformats.org/officeDocument/2006/relationships/hyperlink" Target="https://monaliescorts.com/phagwara-escorts/" TargetMode="External"/><Relationship Id="rId27" Type="http://schemas.openxmlformats.org/officeDocument/2006/relationships/hyperlink" Target="https://monaliescorts.com/russian-call-girls/" TargetMode="External"/><Relationship Id="rId30" Type="http://schemas.openxmlformats.org/officeDocument/2006/relationships/hyperlink" Target="https://monaliescorts.com/dharmshala-call-girls/" TargetMode="External"/><Relationship Id="rId35" Type="http://schemas.openxmlformats.org/officeDocument/2006/relationships/hyperlink" Target="https://monaliescorts.com/air-hostess-call-gir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762000"/>
          </a:xfrm>
        </p:spPr>
        <p:txBody>
          <a:bodyPr>
            <a:normAutofit fontScale="90000"/>
          </a:bodyPr>
          <a:lstStyle/>
          <a:p>
            <a:pPr algn="ctr"/>
            <a:r>
              <a:rPr lang="en-US" u="sng" dirty="0">
                <a:hlinkClick r:id="rId2"/>
              </a:rPr>
              <a:t>Chandigarh Escorts</a:t>
            </a:r>
            <a:r>
              <a:rPr lang="en-US" dirty="0"/>
              <a:t> </a:t>
            </a:r>
          </a:p>
        </p:txBody>
      </p:sp>
      <p:sp>
        <p:nvSpPr>
          <p:cNvPr id="3" name="Subtitle 2"/>
          <p:cNvSpPr>
            <a:spLocks noGrp="1"/>
          </p:cNvSpPr>
          <p:nvPr>
            <p:ph type="subTitle" idx="1"/>
          </p:nvPr>
        </p:nvSpPr>
        <p:spPr>
          <a:xfrm>
            <a:off x="228600" y="3048000"/>
            <a:ext cx="4724400" cy="3810000"/>
          </a:xfrm>
        </p:spPr>
        <p:txBody>
          <a:bodyPr>
            <a:normAutofit fontScale="77500" lnSpcReduction="20000"/>
          </a:bodyPr>
          <a:lstStyle/>
          <a:p>
            <a:pPr algn="just"/>
            <a:r>
              <a:rPr lang="en-US" dirty="0">
                <a:solidFill>
                  <a:schemeClr val="tx1"/>
                </a:solidFill>
              </a:rPr>
              <a:t>Hello friends, I'm ready to serve you, you are  ready to have fun with me too. I will give you full cooperation to build a happy relationship. With the rain in </a:t>
            </a:r>
            <a:r>
              <a:rPr lang="en-US" u="sng" dirty="0">
                <a:solidFill>
                  <a:schemeClr val="tx1"/>
                </a:solidFill>
                <a:hlinkClick r:id="rId2"/>
              </a:rPr>
              <a:t>Chandigarh Escorts</a:t>
            </a:r>
            <a:r>
              <a:rPr lang="en-US" dirty="0">
                <a:solidFill>
                  <a:schemeClr val="tx1"/>
                </a:solidFill>
              </a:rPr>
              <a:t> this year, the heat is also causing people to worry. If you are worried about the hot weather and want to enjoy the cold weather, don't hesitate to spend time with us as we can cool off with sexy massages and sexy relationships. </a:t>
            </a:r>
          </a:p>
          <a:p>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124200"/>
            <a:ext cx="3252107" cy="3505200"/>
          </a:xfrm>
          <a:prstGeom prst="rect">
            <a:avLst/>
          </a:prstGeom>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55" y="6926"/>
            <a:ext cx="9130145" cy="2126674"/>
          </a:xfrm>
          <a:prstGeom prst="rect">
            <a:avLst/>
          </a:prstGeom>
        </p:spPr>
      </p:pic>
    </p:spTree>
    <p:extLst>
      <p:ext uri="{BB962C8B-B14F-4D97-AF65-F5344CB8AC3E}">
        <p14:creationId xmlns:p14="http://schemas.microsoft.com/office/powerpoint/2010/main" val="137513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572000" cy="4525963"/>
          </a:xfrm>
        </p:spPr>
        <p:txBody>
          <a:bodyPr>
            <a:normAutofit fontScale="92500" lnSpcReduction="20000"/>
          </a:bodyPr>
          <a:lstStyle/>
          <a:p>
            <a:pPr algn="just"/>
            <a:r>
              <a:rPr lang="en-US" dirty="0"/>
              <a:t>If you're tired of work every day and don't have time to rest, you should set up your Chandigarh escort once so that you can be comforted by a sexy massage from </a:t>
            </a:r>
            <a:r>
              <a:rPr lang="en-US" u="sng" dirty="0">
                <a:hlinkClick r:id="rId2"/>
              </a:rPr>
              <a:t>Chandigarh call girls</a:t>
            </a:r>
            <a:r>
              <a:rPr lang="en-US" dirty="0"/>
              <a:t>. Our massage is advantageous for you to relax and you will feel Haram at a high level. You can happily finish  work  for a week without getting tired. </a:t>
            </a:r>
          </a:p>
          <a:p>
            <a:endParaRPr lang="en-US" dirty="0"/>
          </a:p>
        </p:txBody>
      </p:sp>
      <p:sp>
        <p:nvSpPr>
          <p:cNvPr id="3" name="Title 2"/>
          <p:cNvSpPr>
            <a:spLocks noGrp="1"/>
          </p:cNvSpPr>
          <p:nvPr>
            <p:ph type="title"/>
          </p:nvPr>
        </p:nvSpPr>
        <p:spPr/>
        <p:txBody>
          <a:bodyPr/>
          <a:lstStyle/>
          <a:p>
            <a:pPr algn="ctr"/>
            <a:r>
              <a:rPr lang="en-US" u="sng" dirty="0">
                <a:hlinkClick r:id="rId2"/>
              </a:rPr>
              <a:t>Chandigarh call girls</a:t>
            </a:r>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99" y="1600200"/>
            <a:ext cx="2993571" cy="4191000"/>
          </a:xfrm>
          <a:prstGeom prst="rect">
            <a:avLst/>
          </a:prstGeom>
        </p:spPr>
      </p:pic>
    </p:spTree>
    <p:extLst>
      <p:ext uri="{BB962C8B-B14F-4D97-AF65-F5344CB8AC3E}">
        <p14:creationId xmlns:p14="http://schemas.microsoft.com/office/powerpoint/2010/main" val="171223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4400" y="2057400"/>
            <a:ext cx="3733800" cy="3949891"/>
          </a:xfrm>
        </p:spPr>
        <p:txBody>
          <a:bodyPr>
            <a:normAutofit fontScale="70000" lnSpcReduction="20000"/>
          </a:bodyPr>
          <a:lstStyle/>
          <a:p>
            <a:pPr algn="just"/>
            <a:r>
              <a:rPr lang="en-US" dirty="0"/>
              <a:t>We have Indian and </a:t>
            </a:r>
            <a:r>
              <a:rPr lang="en-US" u="sng" dirty="0">
                <a:hlinkClick r:id="rId2"/>
              </a:rPr>
              <a:t>Russian call girls</a:t>
            </a:r>
            <a:r>
              <a:rPr lang="en-US" dirty="0"/>
              <a:t> who want to stroke your body with your soft hands. A few days ago we found out how to add sexy beautiful girls from Malaysia and Dubai  to massage people well.  If you want to spend time with call girls in Dubai and Malaysia, you can call the escort company. I look forward to your phone call. Thank you for visiting our blog.</a:t>
            </a:r>
          </a:p>
          <a:p>
            <a:endParaRPr lang="en-US" dirty="0"/>
          </a:p>
        </p:txBody>
      </p:sp>
      <p:sp>
        <p:nvSpPr>
          <p:cNvPr id="3" name="Title 2"/>
          <p:cNvSpPr>
            <a:spLocks noGrp="1"/>
          </p:cNvSpPr>
          <p:nvPr>
            <p:ph type="title"/>
          </p:nvPr>
        </p:nvSpPr>
        <p:spPr>
          <a:xfrm>
            <a:off x="457200" y="381000"/>
            <a:ext cx="8229600" cy="1295400"/>
          </a:xfrm>
        </p:spPr>
        <p:txBody>
          <a:bodyPr>
            <a:normAutofit fontScale="90000"/>
          </a:bodyPr>
          <a:lstStyle/>
          <a:p>
            <a:pPr algn="ctr"/>
            <a:r>
              <a:rPr lang="en-US" dirty="0">
                <a:solidFill>
                  <a:schemeClr val="tx1"/>
                </a:solidFill>
                <a:effectLst/>
              </a:rPr>
              <a:t>Chandigarh Escorts, top class VIP bar payment call girls </a:t>
            </a:r>
            <a:br>
              <a:rPr lang="en-US" dirty="0">
                <a:solidFill>
                  <a:schemeClr val="tx1"/>
                </a:solidFill>
                <a:effectLst/>
              </a:rPr>
            </a:br>
            <a:endParaRPr lang="en-US" dirty="0">
              <a:solidFill>
                <a:schemeClr val="tx1"/>
              </a:solidFill>
            </a:endParaRP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371600"/>
            <a:ext cx="3371850" cy="441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8792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6600" y="1524000"/>
            <a:ext cx="4953000" cy="4953000"/>
          </a:xfrm>
        </p:spPr>
        <p:txBody>
          <a:bodyPr>
            <a:normAutofit fontScale="55000" lnSpcReduction="20000"/>
          </a:bodyPr>
          <a:lstStyle/>
          <a:p>
            <a:r>
              <a:rPr lang="en-US" dirty="0"/>
              <a:t>When we started working as </a:t>
            </a:r>
            <a:r>
              <a:rPr lang="en-US" u="sng" dirty="0">
                <a:hlinkClick r:id="rId2"/>
              </a:rPr>
              <a:t>Sexy call girls</a:t>
            </a:r>
            <a:r>
              <a:rPr lang="en-US" dirty="0"/>
              <a:t>,  people back then gave some money as advance bookings, but in today's world, people just pay it and do it to take call girls. It's there. </a:t>
            </a:r>
            <a:r>
              <a:rPr lang="en-US" u="sng" dirty="0">
                <a:hlinkClick r:id="rId2"/>
              </a:rPr>
              <a:t>https://monaliescorts.com/</a:t>
            </a:r>
            <a:endParaRPr lang="en-US" dirty="0"/>
          </a:p>
          <a:p>
            <a:r>
              <a:rPr lang="en-US" u="sng" dirty="0">
                <a:hlinkClick r:id="rId3"/>
              </a:rPr>
              <a:t>https://monalikhannamodel.exlyapp.com/</a:t>
            </a:r>
            <a:endParaRPr lang="en-US" dirty="0"/>
          </a:p>
          <a:p>
            <a:r>
              <a:rPr lang="en-US" u="sng" dirty="0">
                <a:hlinkClick r:id="rId4"/>
              </a:rPr>
              <a:t>https://monaliescorts.weebly.com/</a:t>
            </a:r>
            <a:endParaRPr lang="en-US" dirty="0"/>
          </a:p>
          <a:p>
            <a:r>
              <a:rPr lang="en-US" u="sng" dirty="0">
                <a:hlinkClick r:id="rId5"/>
              </a:rPr>
              <a:t>https://monaliescorts.onepage.website/</a:t>
            </a:r>
            <a:endParaRPr lang="en-US" dirty="0"/>
          </a:p>
          <a:p>
            <a:r>
              <a:rPr lang="en-US" u="sng" dirty="0">
                <a:hlinkClick r:id="rId6"/>
              </a:rPr>
              <a:t>https://sites.google.com/view/monaliescorts/home</a:t>
            </a:r>
            <a:endParaRPr lang="en-US" dirty="0"/>
          </a:p>
          <a:p>
            <a:r>
              <a:rPr lang="en-US" u="sng" dirty="0">
                <a:hlinkClick r:id="rId7"/>
              </a:rPr>
              <a:t>http://monaliescorts.freeescortsite.com/</a:t>
            </a:r>
            <a:endParaRPr lang="en-US" dirty="0"/>
          </a:p>
          <a:p>
            <a:r>
              <a:rPr lang="en-US" u="sng" dirty="0">
                <a:hlinkClick r:id="rId8"/>
              </a:rPr>
              <a:t>https://monalikhannamodel.wixsite.com/monaliescorts</a:t>
            </a:r>
            <a:endParaRPr lang="en-US" dirty="0"/>
          </a:p>
          <a:p>
            <a:r>
              <a:rPr lang="en-US" u="sng" dirty="0">
                <a:hlinkClick r:id="rId9"/>
              </a:rPr>
              <a:t>https://monaliescorts.website3.me/</a:t>
            </a:r>
            <a:r>
              <a:rPr lang="en-US" dirty="0"/>
              <a:t>		</a:t>
            </a:r>
            <a:r>
              <a:rPr lang="en-US" u="sng" dirty="0">
                <a:hlinkClick r:id="rId10"/>
              </a:rPr>
              <a:t>https://in.pinterest.com/monaliroymodel18/</a:t>
            </a:r>
            <a:r>
              <a:rPr lang="en-US" dirty="0"/>
              <a:t> </a:t>
            </a:r>
            <a:r>
              <a:rPr lang="en-US" dirty="0"/>
              <a:t> </a:t>
            </a:r>
            <a:r>
              <a:rPr lang="en-US" u="sng" dirty="0">
                <a:hlinkClick r:id="rId11"/>
              </a:rPr>
              <a:t>https://6788a33f326e2.site123.me/</a:t>
            </a:r>
            <a:endParaRPr lang="en-US" dirty="0"/>
          </a:p>
          <a:p>
            <a:r>
              <a:rPr lang="en-US" u="sng" dirty="0">
                <a:hlinkClick r:id="rId12"/>
              </a:rPr>
              <a:t>https://chandigarh-escorts.mywebselfsite.net/</a:t>
            </a:r>
            <a:endParaRPr lang="en-US" dirty="0"/>
          </a:p>
          <a:p>
            <a:r>
              <a:rPr lang="en-US" u="sng" dirty="0">
                <a:hlinkClick r:id="rId13"/>
              </a:rPr>
              <a:t>https://monaliescorts.mobirisesite.com/</a:t>
            </a:r>
            <a:endParaRPr lang="en-US" dirty="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effectLst/>
              </a:rPr>
              <a:t>Chandigarh Escorts, </a:t>
            </a:r>
            <a:r>
              <a:rPr lang="en-US" dirty="0" smtClean="0">
                <a:effectLst/>
              </a:rPr>
              <a:t>Top </a:t>
            </a:r>
            <a:r>
              <a:rPr lang="en-US" dirty="0">
                <a:effectLst/>
              </a:rPr>
              <a:t>class VIP</a:t>
            </a:r>
            <a:endParaRPr lang="en-US" dirty="0"/>
          </a:p>
        </p:txBody>
      </p:sp>
      <p:pic>
        <p:nvPicPr>
          <p:cNvPr id="4" name="Picture 3">
            <a:hlinkClick r:id="rId14"/>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4800" y="1600200"/>
            <a:ext cx="2979964" cy="4171950"/>
          </a:xfrm>
          <a:prstGeom prst="rect">
            <a:avLst/>
          </a:prstGeom>
        </p:spPr>
      </p:pic>
    </p:spTree>
    <p:extLst>
      <p:ext uri="{BB962C8B-B14F-4D97-AF65-F5344CB8AC3E}">
        <p14:creationId xmlns:p14="http://schemas.microsoft.com/office/powerpoint/2010/main" val="363874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3014471"/>
          </a:xfrm>
        </p:spPr>
        <p:txBody>
          <a:bodyPr>
            <a:normAutofit fontScale="70000" lnSpcReduction="20000"/>
          </a:bodyPr>
          <a:lstStyle/>
          <a:p>
            <a:pPr algn="just"/>
            <a:r>
              <a:rPr lang="en-US" u="sng" dirty="0">
                <a:hlinkClick r:id="rId2"/>
              </a:rPr>
              <a:t>Amritsar Escorts</a:t>
            </a:r>
            <a:r>
              <a:rPr lang="en-US" dirty="0"/>
              <a:t> | </a:t>
            </a:r>
            <a:r>
              <a:rPr lang="en-US" u="sng" dirty="0" err="1">
                <a:hlinkClick r:id="rId3"/>
              </a:rPr>
              <a:t>Barnala</a:t>
            </a:r>
            <a:r>
              <a:rPr lang="en-US" u="sng" dirty="0">
                <a:hlinkClick r:id="rId3"/>
              </a:rPr>
              <a:t> Escorts</a:t>
            </a:r>
            <a:r>
              <a:rPr lang="en-US" dirty="0"/>
              <a:t> | </a:t>
            </a:r>
            <a:r>
              <a:rPr lang="en-US" u="sng" dirty="0" err="1">
                <a:hlinkClick r:id="rId4"/>
              </a:rPr>
              <a:t>Batala</a:t>
            </a:r>
            <a:r>
              <a:rPr lang="en-US" u="sng" dirty="0">
                <a:hlinkClick r:id="rId4"/>
              </a:rPr>
              <a:t> Escorts</a:t>
            </a:r>
            <a:r>
              <a:rPr lang="en-US" dirty="0"/>
              <a:t> | </a:t>
            </a:r>
            <a:r>
              <a:rPr lang="en-US" u="sng" dirty="0" err="1">
                <a:hlinkClick r:id="rId5"/>
              </a:rPr>
              <a:t>Bathinda</a:t>
            </a:r>
            <a:r>
              <a:rPr lang="en-US" u="sng" dirty="0">
                <a:hlinkClick r:id="rId5"/>
              </a:rPr>
              <a:t> Escorts</a:t>
            </a:r>
            <a:r>
              <a:rPr lang="en-US" dirty="0"/>
              <a:t> | </a:t>
            </a:r>
            <a:r>
              <a:rPr lang="en-US" u="sng" dirty="0" err="1">
                <a:hlinkClick r:id="rId6"/>
              </a:rPr>
              <a:t>Faridkot</a:t>
            </a:r>
            <a:r>
              <a:rPr lang="en-US" u="sng" dirty="0">
                <a:hlinkClick r:id="rId6"/>
              </a:rPr>
              <a:t> Escorts</a:t>
            </a:r>
            <a:r>
              <a:rPr lang="en-US" dirty="0"/>
              <a:t> | </a:t>
            </a:r>
            <a:r>
              <a:rPr lang="en-US" u="sng" dirty="0" err="1">
                <a:hlinkClick r:id="rId7"/>
              </a:rPr>
              <a:t>Fazilka</a:t>
            </a:r>
            <a:r>
              <a:rPr lang="en-US" u="sng" dirty="0">
                <a:hlinkClick r:id="rId7"/>
              </a:rPr>
              <a:t> Escorts</a:t>
            </a:r>
            <a:r>
              <a:rPr lang="en-US" dirty="0"/>
              <a:t> |  </a:t>
            </a:r>
            <a:r>
              <a:rPr lang="en-US" u="sng" dirty="0" err="1">
                <a:hlinkClick r:id="rId8"/>
              </a:rPr>
              <a:t>Firozpur</a:t>
            </a:r>
            <a:r>
              <a:rPr lang="en-US" u="sng" dirty="0">
                <a:hlinkClick r:id="rId8"/>
              </a:rPr>
              <a:t> Escorts</a:t>
            </a:r>
            <a:r>
              <a:rPr lang="en-US" dirty="0"/>
              <a:t> | </a:t>
            </a:r>
            <a:r>
              <a:rPr lang="en-US" u="sng" dirty="0" err="1">
                <a:hlinkClick r:id="rId9"/>
              </a:rPr>
              <a:t>Hoshiarpur</a:t>
            </a:r>
            <a:r>
              <a:rPr lang="en-US" u="sng" dirty="0">
                <a:hlinkClick r:id="rId9"/>
              </a:rPr>
              <a:t> Escorts</a:t>
            </a:r>
            <a:r>
              <a:rPr lang="en-US" dirty="0"/>
              <a:t> | </a:t>
            </a:r>
            <a:r>
              <a:rPr lang="en-US" u="sng" dirty="0">
                <a:hlinkClick r:id="rId10"/>
              </a:rPr>
              <a:t>Jalandhar Escorts</a:t>
            </a:r>
            <a:r>
              <a:rPr lang="en-US" dirty="0"/>
              <a:t> | </a:t>
            </a:r>
            <a:r>
              <a:rPr lang="en-US" u="sng" dirty="0" err="1">
                <a:hlinkClick r:id="rId11"/>
              </a:rPr>
              <a:t>Kapurthala</a:t>
            </a:r>
            <a:r>
              <a:rPr lang="en-US" u="sng" dirty="0">
                <a:hlinkClick r:id="rId11"/>
              </a:rPr>
              <a:t> Escorts</a:t>
            </a:r>
            <a:r>
              <a:rPr lang="en-US" dirty="0"/>
              <a:t> | </a:t>
            </a:r>
            <a:r>
              <a:rPr lang="en-US" u="sng" dirty="0" err="1">
                <a:hlinkClick r:id="rId12"/>
              </a:rPr>
              <a:t>Khanna</a:t>
            </a:r>
            <a:r>
              <a:rPr lang="en-US" u="sng" dirty="0">
                <a:hlinkClick r:id="rId12"/>
              </a:rPr>
              <a:t> Escorts</a:t>
            </a:r>
            <a:r>
              <a:rPr lang="en-US" dirty="0"/>
              <a:t> | </a:t>
            </a:r>
            <a:r>
              <a:rPr lang="en-US" u="sng" dirty="0">
                <a:hlinkClick r:id="rId13"/>
              </a:rPr>
              <a:t>College Call Girls</a:t>
            </a:r>
            <a:r>
              <a:rPr lang="en-US" dirty="0"/>
              <a:t> | </a:t>
            </a:r>
            <a:r>
              <a:rPr lang="en-US" u="sng" dirty="0">
                <a:hlinkClick r:id="rId14"/>
              </a:rPr>
              <a:t>Model Call Girls</a:t>
            </a:r>
            <a:r>
              <a:rPr lang="en-US" dirty="0"/>
              <a:t> | </a:t>
            </a:r>
            <a:r>
              <a:rPr lang="en-US" u="sng" dirty="0">
                <a:hlinkClick r:id="rId15"/>
              </a:rPr>
              <a:t>Ludhiana Escorts</a:t>
            </a:r>
            <a:r>
              <a:rPr lang="en-US" dirty="0"/>
              <a:t> | </a:t>
            </a:r>
            <a:r>
              <a:rPr lang="en-US" u="sng" dirty="0" err="1">
                <a:hlinkClick r:id="rId16"/>
              </a:rPr>
              <a:t>Malerkotla</a:t>
            </a:r>
            <a:r>
              <a:rPr lang="en-US" u="sng" dirty="0">
                <a:hlinkClick r:id="rId16"/>
              </a:rPr>
              <a:t> Escorts</a:t>
            </a:r>
            <a:r>
              <a:rPr lang="en-US" dirty="0"/>
              <a:t> | </a:t>
            </a:r>
            <a:r>
              <a:rPr lang="en-US" u="sng" dirty="0" err="1">
                <a:hlinkClick r:id="rId17"/>
              </a:rPr>
              <a:t>Moga</a:t>
            </a:r>
            <a:r>
              <a:rPr lang="en-US" u="sng" dirty="0">
                <a:hlinkClick r:id="rId17"/>
              </a:rPr>
              <a:t> Escorts</a:t>
            </a:r>
            <a:r>
              <a:rPr lang="en-US" dirty="0"/>
              <a:t> | </a:t>
            </a:r>
            <a:r>
              <a:rPr lang="en-US" u="sng" dirty="0">
                <a:hlinkClick r:id="rId18"/>
              </a:rPr>
              <a:t>Mohali Escorts</a:t>
            </a:r>
            <a:r>
              <a:rPr lang="en-US" dirty="0"/>
              <a:t>| </a:t>
            </a:r>
            <a:r>
              <a:rPr lang="en-US" u="sng" dirty="0" err="1">
                <a:hlinkClick r:id="rId19"/>
              </a:rPr>
              <a:t>Muktsar</a:t>
            </a:r>
            <a:r>
              <a:rPr lang="en-US" u="sng" dirty="0">
                <a:hlinkClick r:id="rId19"/>
              </a:rPr>
              <a:t> Escorts</a:t>
            </a:r>
            <a:r>
              <a:rPr lang="en-US" dirty="0"/>
              <a:t> | </a:t>
            </a:r>
            <a:r>
              <a:rPr lang="en-US" u="sng" dirty="0" err="1">
                <a:hlinkClick r:id="rId20"/>
              </a:rPr>
              <a:t>Pathankot</a:t>
            </a:r>
            <a:r>
              <a:rPr lang="en-US" u="sng" dirty="0">
                <a:hlinkClick r:id="rId20"/>
              </a:rPr>
              <a:t> Escorts</a:t>
            </a:r>
            <a:r>
              <a:rPr lang="en-US" dirty="0"/>
              <a:t> | </a:t>
            </a:r>
            <a:r>
              <a:rPr lang="en-US" u="sng" dirty="0">
                <a:hlinkClick r:id="rId21"/>
              </a:rPr>
              <a:t>Patiala Escorts</a:t>
            </a:r>
            <a:r>
              <a:rPr lang="en-US" dirty="0"/>
              <a:t> | </a:t>
            </a:r>
            <a:r>
              <a:rPr lang="en-US" u="sng" dirty="0" err="1">
                <a:hlinkClick r:id="rId22"/>
              </a:rPr>
              <a:t>Phagwara</a:t>
            </a:r>
            <a:r>
              <a:rPr lang="en-US" u="sng" dirty="0">
                <a:hlinkClick r:id="rId22"/>
              </a:rPr>
              <a:t> Escorts</a:t>
            </a:r>
            <a:r>
              <a:rPr lang="en-US" dirty="0"/>
              <a:t> | </a:t>
            </a:r>
            <a:r>
              <a:rPr lang="en-US" u="sng" dirty="0" err="1">
                <a:hlinkClick r:id="rId23"/>
              </a:rPr>
              <a:t>Rajpura</a:t>
            </a:r>
            <a:r>
              <a:rPr lang="en-US" u="sng" dirty="0">
                <a:hlinkClick r:id="rId23"/>
              </a:rPr>
              <a:t> Escorts</a:t>
            </a:r>
            <a:r>
              <a:rPr lang="en-US" dirty="0"/>
              <a:t> | </a:t>
            </a:r>
            <a:r>
              <a:rPr lang="en-US" u="sng" dirty="0" err="1">
                <a:hlinkClick r:id="rId24"/>
              </a:rPr>
              <a:t>Sunam</a:t>
            </a:r>
            <a:r>
              <a:rPr lang="en-US" u="sng" dirty="0">
                <a:hlinkClick r:id="rId24"/>
              </a:rPr>
              <a:t> Escorts</a:t>
            </a:r>
            <a:r>
              <a:rPr lang="en-US" dirty="0"/>
              <a:t> | </a:t>
            </a:r>
            <a:r>
              <a:rPr lang="en-US" u="sng" dirty="0" err="1">
                <a:hlinkClick r:id="rId25"/>
              </a:rPr>
              <a:t>Panchkula</a:t>
            </a:r>
            <a:r>
              <a:rPr lang="en-US" u="sng" dirty="0">
                <a:hlinkClick r:id="rId25"/>
              </a:rPr>
              <a:t> Escorts</a:t>
            </a:r>
            <a:r>
              <a:rPr lang="en-US" dirty="0"/>
              <a:t> | </a:t>
            </a:r>
            <a:r>
              <a:rPr lang="en-US" u="sng" dirty="0">
                <a:hlinkClick r:id="rId26"/>
              </a:rPr>
              <a:t>Celebrity Call Girls</a:t>
            </a:r>
            <a:r>
              <a:rPr lang="en-US" dirty="0"/>
              <a:t> | </a:t>
            </a:r>
            <a:r>
              <a:rPr lang="en-US" u="sng" dirty="0">
                <a:hlinkClick r:id="rId27"/>
              </a:rPr>
              <a:t>Russian Call Girls</a:t>
            </a:r>
            <a:r>
              <a:rPr lang="en-US" dirty="0"/>
              <a:t> | </a:t>
            </a:r>
            <a:r>
              <a:rPr lang="en-US" u="sng" dirty="0" err="1">
                <a:hlinkClick r:id="rId28"/>
              </a:rPr>
              <a:t>Zirakpur</a:t>
            </a:r>
            <a:r>
              <a:rPr lang="en-US" u="sng" dirty="0">
                <a:hlinkClick r:id="rId28"/>
              </a:rPr>
              <a:t> Escorts</a:t>
            </a:r>
            <a:r>
              <a:rPr lang="en-US" dirty="0"/>
              <a:t> | </a:t>
            </a:r>
            <a:r>
              <a:rPr lang="en-US" u="sng" dirty="0" err="1">
                <a:hlinkClick r:id="rId29"/>
              </a:rPr>
              <a:t>Manali</a:t>
            </a:r>
            <a:r>
              <a:rPr lang="en-US" u="sng" dirty="0">
                <a:hlinkClick r:id="rId29"/>
              </a:rPr>
              <a:t> Escorts</a:t>
            </a:r>
            <a:r>
              <a:rPr lang="en-US" dirty="0"/>
              <a:t> |</a:t>
            </a:r>
            <a:r>
              <a:rPr lang="en-US" u="sng" dirty="0" err="1">
                <a:hlinkClick r:id="rId30"/>
              </a:rPr>
              <a:t>Dharmshala</a:t>
            </a:r>
            <a:r>
              <a:rPr lang="en-US" u="sng" dirty="0">
                <a:hlinkClick r:id="rId30"/>
              </a:rPr>
              <a:t> Escorts</a:t>
            </a:r>
            <a:r>
              <a:rPr lang="en-US" dirty="0"/>
              <a:t> | </a:t>
            </a:r>
            <a:r>
              <a:rPr lang="en-US" u="sng" dirty="0" err="1">
                <a:hlinkClick r:id="rId31"/>
              </a:rPr>
              <a:t>Ambala</a:t>
            </a:r>
            <a:r>
              <a:rPr lang="en-US" u="sng" dirty="0">
                <a:hlinkClick r:id="rId31"/>
              </a:rPr>
              <a:t> Escorts</a:t>
            </a:r>
            <a:r>
              <a:rPr lang="en-US" dirty="0"/>
              <a:t> | </a:t>
            </a:r>
            <a:r>
              <a:rPr lang="en-US" u="sng" dirty="0">
                <a:hlinkClick r:id="rId32"/>
              </a:rPr>
              <a:t>Delhi Escorts</a:t>
            </a:r>
            <a:r>
              <a:rPr lang="en-US" dirty="0"/>
              <a:t> | </a:t>
            </a:r>
            <a:r>
              <a:rPr lang="en-US" u="sng" dirty="0">
                <a:hlinkClick r:id="rId33"/>
              </a:rPr>
              <a:t>Hyderabad Escorts</a:t>
            </a:r>
            <a:r>
              <a:rPr lang="en-US" dirty="0"/>
              <a:t> | </a:t>
            </a:r>
            <a:r>
              <a:rPr lang="en-US" u="sng" dirty="0">
                <a:hlinkClick r:id="rId34"/>
              </a:rPr>
              <a:t>Housewife Call Girls</a:t>
            </a:r>
            <a:r>
              <a:rPr lang="en-US" dirty="0"/>
              <a:t> | </a:t>
            </a:r>
            <a:r>
              <a:rPr lang="en-US" u="sng" dirty="0">
                <a:hlinkClick r:id="rId35"/>
              </a:rPr>
              <a:t>Air Hostess Call Girls</a:t>
            </a:r>
            <a:r>
              <a:rPr lang="en-US" dirty="0"/>
              <a:t> | </a:t>
            </a:r>
            <a:r>
              <a:rPr lang="en-US" u="sng" dirty="0">
                <a:hlinkClick r:id="rId36"/>
              </a:rPr>
              <a:t>Night Club Escorts</a:t>
            </a:r>
            <a:r>
              <a:rPr lang="en-US" dirty="0"/>
              <a:t> | </a:t>
            </a:r>
            <a:r>
              <a:rPr lang="en-US" u="sng" dirty="0" err="1">
                <a:hlinkClick r:id="rId37"/>
              </a:rPr>
              <a:t>Bhabhi</a:t>
            </a:r>
            <a:r>
              <a:rPr lang="en-US" u="sng" dirty="0">
                <a:hlinkClick r:id="rId37"/>
              </a:rPr>
              <a:t> Escorts</a:t>
            </a:r>
            <a:r>
              <a:rPr lang="en-US" dirty="0"/>
              <a:t> | </a:t>
            </a:r>
            <a:r>
              <a:rPr lang="en-US" u="sng" dirty="0">
                <a:hlinkClick r:id="rId38"/>
              </a:rPr>
              <a:t>Punjabi Escorts</a:t>
            </a:r>
            <a:r>
              <a:rPr lang="en-US" dirty="0"/>
              <a:t> | </a:t>
            </a:r>
            <a:r>
              <a:rPr lang="en-US" u="sng" dirty="0">
                <a:hlinkClick r:id="rId39"/>
              </a:rPr>
              <a:t>Mumbai Escorts</a:t>
            </a:r>
            <a:r>
              <a:rPr lang="en-US" dirty="0"/>
              <a:t> |</a:t>
            </a:r>
          </a:p>
          <a:p>
            <a:endParaRPr lang="en-US" dirty="0"/>
          </a:p>
        </p:txBody>
      </p:sp>
      <p:sp>
        <p:nvSpPr>
          <p:cNvPr id="3" name="Title 2"/>
          <p:cNvSpPr>
            <a:spLocks noGrp="1"/>
          </p:cNvSpPr>
          <p:nvPr>
            <p:ph type="title"/>
          </p:nvPr>
        </p:nvSpPr>
        <p:spPr/>
        <p:txBody>
          <a:bodyPr>
            <a:normAutofit fontScale="90000"/>
          </a:bodyPr>
          <a:lstStyle/>
          <a:p>
            <a:pPr algn="ctr"/>
            <a:r>
              <a:rPr lang="en-US" dirty="0">
                <a:solidFill>
                  <a:srgbClr val="1F7D0F"/>
                </a:solidFill>
                <a:effectLst/>
              </a:rPr>
              <a:t>Professional Escort Services Available in Chandigarh</a:t>
            </a:r>
            <a:endParaRPr lang="en-US" dirty="0">
              <a:solidFill>
                <a:srgbClr val="1F7D0F"/>
              </a:solidFill>
            </a:endParaRPr>
          </a:p>
        </p:txBody>
      </p:sp>
      <p:pic>
        <p:nvPicPr>
          <p:cNvPr id="4" name="Picture 3">
            <a:hlinkClick r:id="rId40"/>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0" y="4343400"/>
            <a:ext cx="9144000" cy="2514600"/>
          </a:xfrm>
          <a:prstGeom prst="rect">
            <a:avLst/>
          </a:prstGeom>
        </p:spPr>
      </p:pic>
    </p:spTree>
    <p:extLst>
      <p:ext uri="{BB962C8B-B14F-4D97-AF65-F5344CB8AC3E}">
        <p14:creationId xmlns:p14="http://schemas.microsoft.com/office/powerpoint/2010/main" val="39966839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TotalTime>
  <Words>445</Words>
  <Application>Microsoft Office PowerPoint</Application>
  <PresentationFormat>On-screen Show (4:3)</PresentationFormat>
  <Paragraphs>19</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Concourse</vt:lpstr>
      <vt:lpstr>Chandigarh Escorts </vt:lpstr>
      <vt:lpstr>Chandigarh call girls</vt:lpstr>
      <vt:lpstr>Chandigarh Escorts, top class VIP bar payment call girls  </vt:lpstr>
      <vt:lpstr>Chandigarh Escorts, Top class VIP</vt:lpstr>
      <vt:lpstr>Professional Escort Services Available in Chandigarh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Chandigarh Escorts</dc:title>
  <dc:creator>Home</dc:creator>
  <cp:lastModifiedBy>Home</cp:lastModifiedBy>
  <cp:revision>2</cp:revision>
  <dcterms:created xsi:type="dcterms:W3CDTF">2025-02-10T22:40:07Z</dcterms:created>
  <dcterms:modified xsi:type="dcterms:W3CDTF">2025-02-10T22:55:11Z</dcterms:modified>
</cp:coreProperties>
</file>